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21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460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92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61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27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16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79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64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0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99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A497-F478-4DBA-9A95-63FA64E9A142}" type="datetimeFigureOut">
              <a:rPr lang="en-IN" smtClean="0"/>
              <a:t>18-05-2015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17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045" y="2032725"/>
            <a:ext cx="9144000" cy="978190"/>
          </a:xfrm>
        </p:spPr>
        <p:txBody>
          <a:bodyPr/>
          <a:lstStyle/>
          <a:p>
            <a:r>
              <a:rPr lang="en-IN" dirty="0" smtClean="0"/>
              <a:t>PARKING SPACE </a:t>
            </a:r>
            <a:r>
              <a:rPr lang="en-IN" dirty="0" smtClean="0"/>
              <a:t>DETECT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2045" y="5752956"/>
            <a:ext cx="9144000" cy="471200"/>
          </a:xfrm>
        </p:spPr>
        <p:txBody>
          <a:bodyPr/>
          <a:lstStyle/>
          <a:p>
            <a:pPr algn="r"/>
            <a:r>
              <a:rPr lang="en-IN" dirty="0" smtClean="0"/>
              <a:t>_</a:t>
            </a:r>
            <a:r>
              <a:rPr lang="en-IN" dirty="0" smtClean="0"/>
              <a:t>Amanullah</a:t>
            </a:r>
            <a:r>
              <a:rPr lang="en-IN" dirty="0" smtClean="0"/>
              <a:t> Tariq, </a:t>
            </a:r>
            <a:r>
              <a:rPr lang="en-IN" dirty="0" smtClean="0"/>
              <a:t>Muazzam</a:t>
            </a:r>
            <a:r>
              <a:rPr lang="en-IN" dirty="0" smtClean="0"/>
              <a:t> Ali and Deep Ganatra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742" y="100302"/>
            <a:ext cx="2285714" cy="2285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2045" y="3106881"/>
            <a:ext cx="828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/>
              <a:t>TASK 1: Detection </a:t>
            </a:r>
            <a:r>
              <a:rPr lang="en-IN" sz="2400" dirty="0"/>
              <a:t>of Parking Space in 2D Image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6508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393" y="404991"/>
            <a:ext cx="1118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/>
              <a:t>Image 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393" y="866656"/>
            <a:ext cx="1118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Filtering techniques</a:t>
            </a:r>
            <a:r>
              <a:rPr lang="en-IN" sz="2000" dirty="0" smtClean="0"/>
              <a:t>:- To reduce the noises while detecting lines of Parking Space.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393" y="1390532"/>
            <a:ext cx="1106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Gaussian </a:t>
            </a:r>
            <a:r>
              <a:rPr lang="en-IN" sz="2000" u="sng" dirty="0" smtClean="0"/>
              <a:t>Blurring</a:t>
            </a:r>
            <a:r>
              <a:rPr lang="en-IN" sz="2000" dirty="0" smtClean="0"/>
              <a:t> :– Thickens and dulls the Edges of Image and doesn’t remove noise well. </a:t>
            </a:r>
            <a:endParaRPr lang="en-I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32" y="1914407"/>
            <a:ext cx="4553344" cy="4670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7" y="1914408"/>
            <a:ext cx="4595840" cy="46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729" y="363681"/>
            <a:ext cx="1135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Bilateral </a:t>
            </a:r>
            <a:r>
              <a:rPr lang="en-IN" sz="2000" u="sng" dirty="0" smtClean="0"/>
              <a:t>Filtering</a:t>
            </a:r>
            <a:r>
              <a:rPr lang="en-IN" sz="2000" dirty="0" smtClean="0"/>
              <a:t> :– </a:t>
            </a:r>
            <a:r>
              <a:rPr lang="en-IN" sz="2000" dirty="0"/>
              <a:t>Detects the Edges quite well and reduces the unwanted noises.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6" y="992785"/>
            <a:ext cx="5793657" cy="4400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" y="992785"/>
            <a:ext cx="4960398" cy="50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546" y="415636"/>
            <a:ext cx="1084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u="sng" dirty="0" smtClean="0"/>
              <a:t>Contour detection</a:t>
            </a:r>
            <a:r>
              <a:rPr lang="en-IN" sz="2000" dirty="0" smtClean="0"/>
              <a:t>: Works well for bounded rectangle Images, but not for others.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1024813"/>
            <a:ext cx="5361709" cy="4887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64" y="1024813"/>
            <a:ext cx="4758277" cy="48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726" y="207426"/>
            <a:ext cx="1127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Line detection (Vectors with end points) </a:t>
            </a:r>
            <a:endParaRPr lang="en-IN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5244" y="569131"/>
            <a:ext cx="5392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 smtClean="0"/>
              <a:t>Probabilistic Hough Line Transformation on Canny Edge detector</a:t>
            </a:r>
            <a:endParaRPr lang="en-IN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633151" y="569131"/>
            <a:ext cx="492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 smtClean="0"/>
              <a:t>LSD Line Segment Detection</a:t>
            </a:r>
            <a:r>
              <a:rPr lang="en-IN" sz="2000" dirty="0" smtClean="0"/>
              <a:t>: Detects line segments.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2" y="1330946"/>
            <a:ext cx="4966753" cy="4986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51" y="1330946"/>
            <a:ext cx="4952711" cy="49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990" y="270160"/>
            <a:ext cx="11367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Strategies applied to reduce further noise</a:t>
            </a:r>
            <a:endParaRPr lang="en-IN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4999" y="1086022"/>
            <a:ext cx="541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/>
              <a:t>Storing most occurring line lengths and angles</a:t>
            </a:r>
            <a:r>
              <a:rPr lang="en-IN" u="sng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7" y="1086022"/>
            <a:ext cx="4634344" cy="465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000" y="1901884"/>
            <a:ext cx="6311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every most occurring angle, checking Aspect Ratio between lines </a:t>
            </a:r>
            <a:r>
              <a:rPr lang="en-IN" dirty="0" smtClean="0"/>
              <a:t>and also the </a:t>
            </a:r>
            <a:r>
              <a:rPr lang="en-IN" dirty="0"/>
              <a:t>length of the lines.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Eliminating lines which do not </a:t>
            </a:r>
            <a:r>
              <a:rPr lang="en-IN" dirty="0" smtClean="0"/>
              <a:t>lie in range of most occurring length.</a:t>
            </a:r>
            <a:endParaRPr lang="en-IN" dirty="0"/>
          </a:p>
          <a:p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While checking Aspect ratio, considering only the lines with maximum length and mid points of both the lines and drawing the rectangle.</a:t>
            </a:r>
          </a:p>
        </p:txBody>
      </p:sp>
    </p:spTree>
    <p:extLst>
      <p:ext uri="{BB962C8B-B14F-4D97-AF65-F5344CB8AC3E}">
        <p14:creationId xmlns:p14="http://schemas.microsoft.com/office/powerpoint/2010/main" val="42283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532" y="195227"/>
            <a:ext cx="1155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/>
              <a:t>Final detected rectangles on </a:t>
            </a:r>
            <a:r>
              <a:rPr lang="en-IN" sz="2000" b="1" dirty="0"/>
              <a:t>P</a:t>
            </a:r>
            <a:r>
              <a:rPr lang="en-IN" sz="2000" b="1" dirty="0" smtClean="0"/>
              <a:t>arking Space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00" y="1122310"/>
            <a:ext cx="4111174" cy="3984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983" y="615118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Most shapes drawn at parking space</a:t>
            </a:r>
            <a:r>
              <a:rPr lang="en-IN" dirty="0" smtClean="0"/>
              <a:t>.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19" y="1122310"/>
            <a:ext cx="4105328" cy="3717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855" y="5366667"/>
            <a:ext cx="936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parking space detected are not rectangle in shape, due to dissimilar sizes of line </a:t>
            </a:r>
            <a:r>
              <a:rPr lang="en-IN" dirty="0" smtClean="0"/>
              <a:t>segment. </a:t>
            </a: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Noise reduction in terms of Overlapping, Large, unwanted trapezoid can be done.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2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224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PARKING SPACE DETECT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SPACE</dc:title>
  <dc:creator>Deep Ganatra</dc:creator>
  <cp:lastModifiedBy>Deep Ganatra</cp:lastModifiedBy>
  <cp:revision>41</cp:revision>
  <dcterms:created xsi:type="dcterms:W3CDTF">2015-05-16T12:16:52Z</dcterms:created>
  <dcterms:modified xsi:type="dcterms:W3CDTF">2015-05-19T10:07:52Z</dcterms:modified>
</cp:coreProperties>
</file>